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41"/>
    <p:restoredTop sz="93258"/>
  </p:normalViewPr>
  <p:slideViewPr>
    <p:cSldViewPr snapToGrid="0" snapToObjects="1">
      <p:cViewPr varScale="1">
        <p:scale>
          <a:sx n="111" d="100"/>
          <a:sy n="111" d="100"/>
        </p:scale>
        <p:origin x="107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B241D-DC93-2849-96B0-7F3E8B3B1800}" type="datetimeFigureOut">
              <a:t>8/8/24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E1AA6-1A8C-D343-91E8-345DAFB83D3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26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9A332-E463-1C45-A556-117385BAC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BC3B7-3346-9E4A-803F-95D06BEC7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0E42A-F09D-224C-BC84-F3B4691D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29A8B-0753-3844-BDE0-F8885845B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7C9A0-256C-B846-8652-E9AA53098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88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8329C-0EC6-F54D-A04D-A4AF0358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F76F33-CC8E-7542-B86E-4769946F0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1BC15-4989-BE4D-BC47-D39C49863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38609-A69F-044E-8091-E62B4003B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418AD-08B2-2C40-954D-EDDBDE31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2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CC7D6-FC59-F140-8530-00B544A3CD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3F25C8-5E3F-3D42-9F0D-D17F02747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2940A-18CA-354B-9662-8B13D9677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D98F6-1983-F641-9049-6ACF2A28D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C93E2-82EF-1C4B-A036-09FBB617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4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84223-9018-EE4D-998A-3D6EF9F92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71225-BDD0-C749-A093-E20A8653C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62BF3-8D43-6A4B-A55C-9125F4D43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76662-8E58-D046-BE2D-2FBDC23C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3BEF3-C592-404F-B181-6E8BA5D08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67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257EF-F094-314F-9E39-18FE1D50B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E2EFD-537E-314E-8A30-0B0D14FF5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2AD1B-CF0E-A943-AEFD-58814B69E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14DAD-71D1-2C46-B7F3-31CF5BCA3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35088-4FC5-654C-926B-5C42500AE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AB9CA-2513-854A-98BC-C3038E9F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2F179-F566-6F43-8FF0-14AC8536F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B2FD89-DBD2-1243-BB79-CB0E1154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C0A8C3-4894-9A48-B0FC-C8B37DAF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3723E-B8B6-F246-BDAB-86E7DCDF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9B36E-36FF-AC46-B681-089BE4A9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96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8FD71-1F07-7D4B-B833-88B700DF2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3364E5-F408-BB43-A38E-59A24CD5C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D8FAD-89DA-9147-8257-03E991D4DC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39C772-2188-0949-AB47-2A1BB29CC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491663-7B84-784F-8C05-B8D2A3A6BE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C50B6D-0CFD-9A49-AB5C-9F9D496D7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C286AD-61DB-9545-99B0-781D98823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845F19-ADC7-FD43-B0D3-485DF95F3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0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17A91-A577-A64C-AF82-912F2416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41C7F6-CBE8-C445-BC68-82E00C569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07EF-9A9A-3A4D-B2EA-16DFD083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C2BB15-F31B-7D44-8814-303425E68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44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B616BC-011D-264D-82C2-EB95307FA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788D03-9C36-9849-A408-CFFA9FF6F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BBB2E-C3D6-5643-9C5B-FB068A672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53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147A2-681A-E444-B7E2-A30909494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69D38-035D-F144-9AE6-C9B7171E9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E8AD29-CD49-FD47-A2B9-038E86648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679C20-6B72-3748-ABB3-B4E35F230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962FA-4BFC-AF4C-A17A-387E31713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6302-19A0-0C48-89AA-4CA6B3AC0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2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8B8E7-D7EF-4442-9610-2B5C99E6D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80B65F-08AA-EC43-B1AD-F94BA27E7E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EEDBD-6DB5-0648-8647-5AEDE19F3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A78BAA-F32C-0542-85F4-6511C3F23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B09B89-CB0C-2042-AFD1-65832488D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86E77-4604-164F-A841-EB1962EDB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3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293950-41E6-7642-ADDE-59085D508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070109-925C-D941-AFBA-AC3863033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F77EB-F9CE-494D-93C2-C3E9B752AD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8CD08-B6A5-7243-87BE-56416BAC31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316C8-FB5C-9346-892E-B113DB0ED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9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C5FCD1-C662-BD48-901D-57892FF28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4176" y="857250"/>
            <a:ext cx="6858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40D0C0-443A-0A44-82AB-678198D2D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303857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1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56B5CE-0B89-FD44-B1F0-B763F5A44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96627" y="857250"/>
            <a:ext cx="6858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C50363-312D-574E-93F3-AFBF04FED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8948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09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96402C-74D0-8543-9126-7EC0BA4AE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8952" y="857250"/>
            <a:ext cx="6858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7F2744-27F9-4843-852B-2972D727D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313316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4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197096-F879-D040-B73D-381252EE1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303339" y="857250"/>
            <a:ext cx="6858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7D1F9A-C340-8348-A5C9-6302206A8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0525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67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55412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Brodie</dc:creator>
  <cp:lastModifiedBy>Jo Brodie</cp:lastModifiedBy>
  <cp:revision>6</cp:revision>
  <dcterms:created xsi:type="dcterms:W3CDTF">2023-05-11T14:45:49Z</dcterms:created>
  <dcterms:modified xsi:type="dcterms:W3CDTF">2024-08-12T11:18:15Z</dcterms:modified>
</cp:coreProperties>
</file>